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DBA-87CA-4ECD-B761-7CD92E6CA7EA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F6D2-F0BA-4861-B3F6-8360A78D1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515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DBA-87CA-4ECD-B761-7CD92E6CA7EA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F6D2-F0BA-4861-B3F6-8360A78D1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512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DBA-87CA-4ECD-B761-7CD92E6CA7EA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F6D2-F0BA-4861-B3F6-8360A78D1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642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DBA-87CA-4ECD-B761-7CD92E6CA7EA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F6D2-F0BA-4861-B3F6-8360A78D1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787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DBA-87CA-4ECD-B761-7CD92E6CA7EA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F6D2-F0BA-4861-B3F6-8360A78D1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888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DBA-87CA-4ECD-B761-7CD92E6CA7EA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F6D2-F0BA-4861-B3F6-8360A78D1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560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DBA-87CA-4ECD-B761-7CD92E6CA7EA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F6D2-F0BA-4861-B3F6-8360A78D1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721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DBA-87CA-4ECD-B761-7CD92E6CA7EA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F6D2-F0BA-4861-B3F6-8360A78D1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823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DBA-87CA-4ECD-B761-7CD92E6CA7EA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F6D2-F0BA-4861-B3F6-8360A78D1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414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DBA-87CA-4ECD-B761-7CD92E6CA7EA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F6D2-F0BA-4861-B3F6-8360A78D1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75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DBA-87CA-4ECD-B761-7CD92E6CA7EA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F6D2-F0BA-4861-B3F6-8360A78D1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001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4DDBA-87CA-4ECD-B761-7CD92E6CA7EA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2F6D2-F0BA-4861-B3F6-8360A78D1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40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Давайте знакомиться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05064"/>
            <a:ext cx="8273008" cy="2016224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МБДОУ «Сидоровский детский сад»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комбинированного вида</a:t>
            </a:r>
            <a:endParaRPr lang="ru-RU" b="1" i="1" dirty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Воспитатель  </a:t>
            </a:r>
            <a:r>
              <a:rPr lang="ru-RU" b="1" i="1" dirty="0" err="1" smtClean="0">
                <a:solidFill>
                  <a:srgbClr val="FF0000"/>
                </a:solidFill>
              </a:rPr>
              <a:t>Бурмина</a:t>
            </a:r>
            <a:r>
              <a:rPr lang="ru-RU" b="1" i="1" dirty="0" smtClean="0">
                <a:solidFill>
                  <a:srgbClr val="FF0000"/>
                </a:solidFill>
              </a:rPr>
              <a:t> Наталья Владимировна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7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88640"/>
            <a:ext cx="61206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18.10.1975 г.</a:t>
            </a:r>
          </a:p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анимаемая должность: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«Сидоровский детский сад» комбинированного вида Новокузнецкого округа , 01.09.2016г.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общий 19 лет,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данном   учреждении 8 лет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высшая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03" t="6352" r="56278" b="30794"/>
          <a:stretch/>
        </p:blipFill>
        <p:spPr>
          <a:xfrm>
            <a:off x="251520" y="404664"/>
            <a:ext cx="2592288" cy="37328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66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828092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1999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г. Диплом 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высшем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профессиональном образовании. Новокузнецкий государственный педагогический институт, присвоена квалификация «учитель русского языка и литературы,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шорского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языка и литературы», по специальности «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филология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2016г. Диплом о профессиональной переподготовке. Муниципальное автономное образовательное учреждение дополнительного профессионального образования «Институт повышения квалификации»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программе «Дошкольная педагогика и психология»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8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70338"/>
            <a:ext cx="8238510" cy="330986"/>
          </a:xfrm>
        </p:spPr>
        <p:txBody>
          <a:bodyPr>
            <a:normAutofit fontScale="90000"/>
          </a:bodyPr>
          <a:lstStyle/>
          <a:p>
            <a:pPr indent="449580" algn="l">
              <a:lnSpc>
                <a:spcPct val="115000"/>
              </a:lnSpc>
              <a:spcAft>
                <a:spcPts val="0"/>
              </a:spcAft>
            </a:pPr>
            <a: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018г. Удостоверение о повышении </a:t>
            </a:r>
            <a:b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квалификации, по программе </a:t>
            </a:r>
            <a:b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«Психолого-педагогическое </a:t>
            </a:r>
            <a:b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сопровождение </a:t>
            </a:r>
            <a:b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подготовки ребенка к школе»</a:t>
            </a:r>
            <a:b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2019г. Удостоверение о повышении</a:t>
            </a:r>
            <a:b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квалификации по программе</a:t>
            </a:r>
            <a:b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«Навыки оказания первой помощи»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34" t="4003" r="3184"/>
          <a:stretch/>
        </p:blipFill>
        <p:spPr>
          <a:xfrm rot="5400000">
            <a:off x="5972971" y="127784"/>
            <a:ext cx="2426605" cy="3412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20" t="3262" r="4140"/>
          <a:stretch/>
        </p:blipFill>
        <p:spPr>
          <a:xfrm rot="5400000">
            <a:off x="6005374" y="3350206"/>
            <a:ext cx="2376262" cy="3397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3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8520" y="476672"/>
            <a:ext cx="92525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2019г. Удостоверение о повышении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квалификации по программе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«Организация сопровождения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профессионального самоопределения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воспитанников и обучающихся»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2022г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Удостоверение о повышении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квалификации по программе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«Особенности работы воспитателя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логопедической группе дошкольной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Образовательной организации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57" t="4286" r="1928"/>
          <a:stretch/>
        </p:blipFill>
        <p:spPr>
          <a:xfrm rot="5400000">
            <a:off x="5912208" y="-71448"/>
            <a:ext cx="2576166" cy="36724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47" t="3800"/>
          <a:stretch/>
        </p:blipFill>
        <p:spPr>
          <a:xfrm rot="5400000">
            <a:off x="5940151" y="3002122"/>
            <a:ext cx="2520280" cy="35180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29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76672"/>
            <a:ext cx="842493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2023г. Сертификат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«Внедрение Федеральной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образовательной программы дошкольного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образования требования и особенности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организации образовательного процесса»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2024г. Удостоверение о повышении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Квалификации по программе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«Компетенции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его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роль в современном дошкольном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образовании»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60232" y="377506"/>
            <a:ext cx="2304256" cy="31681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4" t="1701"/>
          <a:stretch/>
        </p:blipFill>
        <p:spPr>
          <a:xfrm rot="5400000">
            <a:off x="5810133" y="3295210"/>
            <a:ext cx="2623204" cy="36855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26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902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Награды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764704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Отмечена благодарственным письмом Администрацией новокузнецкого муниципального района как активистка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Терсинского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189332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Награждена грамотой Управления образования администрации Новокузнецкого муниципального района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80" t="3415"/>
          <a:stretch/>
        </p:blipFill>
        <p:spPr>
          <a:xfrm rot="10800000">
            <a:off x="6330482" y="470238"/>
            <a:ext cx="2016494" cy="28159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09" t="3488"/>
          <a:stretch/>
        </p:blipFill>
        <p:spPr>
          <a:xfrm rot="10800000">
            <a:off x="4083089" y="3207009"/>
            <a:ext cx="2016224" cy="28472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037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Моя семья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00" t="11150" r="9401" b="45800"/>
          <a:stretch/>
        </p:blipFill>
        <p:spPr>
          <a:xfrm>
            <a:off x="2339752" y="1628800"/>
            <a:ext cx="4464496" cy="3328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2990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Спасибо за внимание!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8464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212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Давайте знакомиться!</vt:lpstr>
      <vt:lpstr>Слайд 2</vt:lpstr>
      <vt:lpstr>Слайд 3</vt:lpstr>
      <vt:lpstr>               2018г. Удостоверение о повышении  квалификации, по программе  «Психолого-педагогическое  сопровождение  подготовки ребенка к школе»    2019г. Удостоверение о повышении  квалификации по программе  «Навыки оказания первой помощи» </vt:lpstr>
      <vt:lpstr>Слайд 5</vt:lpstr>
      <vt:lpstr>Слайд 6</vt:lpstr>
      <vt:lpstr>Награды</vt:lpstr>
      <vt:lpstr>Моя семья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Александр</cp:lastModifiedBy>
  <cp:revision>33</cp:revision>
  <dcterms:created xsi:type="dcterms:W3CDTF">2022-09-17T09:06:09Z</dcterms:created>
  <dcterms:modified xsi:type="dcterms:W3CDTF">2024-10-02T04:10:18Z</dcterms:modified>
</cp:coreProperties>
</file>